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8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0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11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4.xml" ContentType="application/vnd.openxmlformats-officedocument.theme+xml"/>
  <Override PartName="/ppt/slideLayouts/slideLayout46.xml" ContentType="application/vnd.openxmlformats-officedocument.presentationml.slideLayout+xml"/>
  <Override PartName="/ppt/theme/theme15.xml" ContentType="application/vnd.openxmlformats-officedocument.theme+xml"/>
  <Override PartName="/ppt/slideLayouts/slideLayout47.xml" ContentType="application/vnd.openxmlformats-officedocument.presentationml.slideLayout+xml"/>
  <Override PartName="/ppt/theme/theme16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17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8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9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0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  <p:sldMasterId id="2147483674" r:id="rId5"/>
    <p:sldMasterId id="2147483685" r:id="rId6"/>
    <p:sldMasterId id="2147483706" r:id="rId7"/>
    <p:sldMasterId id="2147483714" r:id="rId8"/>
    <p:sldMasterId id="2147483779" r:id="rId9"/>
    <p:sldMasterId id="2147483781" r:id="rId10"/>
    <p:sldMasterId id="2147483783" r:id="rId11"/>
    <p:sldMasterId id="2147483786" r:id="rId12"/>
    <p:sldMasterId id="2147483788" r:id="rId13"/>
    <p:sldMasterId id="2147483794" r:id="rId14"/>
    <p:sldMasterId id="2147483797" r:id="rId15"/>
    <p:sldMasterId id="2147483812" r:id="rId16"/>
    <p:sldMasterId id="2147483819" r:id="rId17"/>
    <p:sldMasterId id="2147483847" r:id="rId18"/>
    <p:sldMasterId id="2147483862" r:id="rId19"/>
    <p:sldMasterId id="2147483874" r:id="rId20"/>
    <p:sldMasterId id="2147483889" r:id="rId21"/>
    <p:sldMasterId id="2147483896" r:id="rId22"/>
    <p:sldMasterId id="2147483899" r:id="rId23"/>
    <p:sldMasterId id="2147483913" r:id="rId24"/>
  </p:sldMasterIdLst>
  <p:notesMasterIdLst>
    <p:notesMasterId r:id="rId31"/>
  </p:notesMasterIdLst>
  <p:handoutMasterIdLst>
    <p:handoutMasterId r:id="rId32"/>
  </p:handoutMasterIdLst>
  <p:sldIdLst>
    <p:sldId id="698" r:id="rId25"/>
    <p:sldId id="1295" r:id="rId26"/>
    <p:sldId id="1292" r:id="rId27"/>
    <p:sldId id="1291" r:id="rId28"/>
    <p:sldId id="1293" r:id="rId29"/>
    <p:sldId id="129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2F643C4-0CD6-2DCA-E07C-6235F2B6A5EE}" name="Thurston, Joel (jt9sz)" initials="T(" userId="S::jt9sz@virginia.edu::0b817237-2e4a-4a07-ab95-9daea5bb590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DAE3F3"/>
    <a:srgbClr val="E36C0B"/>
    <a:srgbClr val="002060"/>
    <a:srgbClr val="FFFFFF"/>
    <a:srgbClr val="7F7F7F"/>
    <a:srgbClr val="A2B973"/>
    <a:srgbClr val="47ADB9"/>
    <a:srgbClr val="F27078"/>
    <a:srgbClr val="EDA0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2A3BA1-F485-4EF4-9CDA-4A19556E1D6C}" v="165" dt="2022-05-31T15:40:39.998"/>
    <p1510:client id="{D9E9A399-4BA2-EFF1-ED75-8400D8E65D04}" v="38" dt="2022-05-31T12:27:28.10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29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2.xml"/><Relationship Id="rId39" Type="http://schemas.microsoft.com/office/2018/10/relationships/authors" Target="authors.xml"/><Relationship Id="rId21" Type="http://schemas.openxmlformats.org/officeDocument/2006/relationships/slideMaster" Target="slideMasters/slideMaster18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4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urston, Joel (jt9sz)" userId="S::jt9sz@virginia.edu::0b817237-2e4a-4a07-ab95-9daea5bb5909" providerId="AD" clId="Web-{D9E9A399-4BA2-EFF1-ED75-8400D8E65D04}"/>
    <pc:docChg chg="modSld">
      <pc:chgData name="Thurston, Joel (jt9sz)" userId="S::jt9sz@virginia.edu::0b817237-2e4a-4a07-ab95-9daea5bb5909" providerId="AD" clId="Web-{D9E9A399-4BA2-EFF1-ED75-8400D8E65D04}" dt="2022-05-31T12:27:26.975" v="25"/>
      <pc:docMkLst>
        <pc:docMk/>
      </pc:docMkLst>
      <pc:sldChg chg="modSp">
        <pc:chgData name="Thurston, Joel (jt9sz)" userId="S::jt9sz@virginia.edu::0b817237-2e4a-4a07-ab95-9daea5bb5909" providerId="AD" clId="Web-{D9E9A399-4BA2-EFF1-ED75-8400D8E65D04}" dt="2022-05-31T12:26:23.629" v="11" actId="20577"/>
        <pc:sldMkLst>
          <pc:docMk/>
          <pc:sldMk cId="4136786381" sldId="698"/>
        </pc:sldMkLst>
        <pc:spChg chg="mod">
          <ac:chgData name="Thurston, Joel (jt9sz)" userId="S::jt9sz@virginia.edu::0b817237-2e4a-4a07-ab95-9daea5bb5909" providerId="AD" clId="Web-{D9E9A399-4BA2-EFF1-ED75-8400D8E65D04}" dt="2022-05-31T12:26:23.629" v="11" actId="20577"/>
          <ac:spMkLst>
            <pc:docMk/>
            <pc:sldMk cId="4136786381" sldId="698"/>
            <ac:spMk id="3" creationId="{00000000-0000-0000-0000-000000000000}"/>
          </ac:spMkLst>
        </pc:spChg>
      </pc:sldChg>
      <pc:sldChg chg="modSp">
        <pc:chgData name="Thurston, Joel (jt9sz)" userId="S::jt9sz@virginia.edu::0b817237-2e4a-4a07-ab95-9daea5bb5909" providerId="AD" clId="Web-{D9E9A399-4BA2-EFF1-ED75-8400D8E65D04}" dt="2022-05-31T12:27:26.975" v="25"/>
        <pc:sldMkLst>
          <pc:docMk/>
          <pc:sldMk cId="1935172170" sldId="1292"/>
        </pc:sldMkLst>
        <pc:spChg chg="mod">
          <ac:chgData name="Thurston, Joel (jt9sz)" userId="S::jt9sz@virginia.edu::0b817237-2e4a-4a07-ab95-9daea5bb5909" providerId="AD" clId="Web-{D9E9A399-4BA2-EFF1-ED75-8400D8E65D04}" dt="2022-05-31T12:27:26.975" v="25"/>
          <ac:spMkLst>
            <pc:docMk/>
            <pc:sldMk cId="1935172170" sldId="1292"/>
            <ac:spMk id="6" creationId="{00000000-0000-0000-0000-000000000000}"/>
          </ac:spMkLst>
        </pc:spChg>
      </pc:sldChg>
    </pc:docChg>
  </pc:docChgLst>
  <pc:docChgLst>
    <pc:chgData name="Thurston, Joel (jt9sz)" userId="0b817237-2e4a-4a07-ab95-9daea5bb5909" providerId="ADAL" clId="{092A3BA1-F485-4EF4-9CDA-4A19556E1D6C}"/>
    <pc:docChg chg="undo redo custSel addSld delSld modSld sldOrd">
      <pc:chgData name="Thurston, Joel (jt9sz)" userId="0b817237-2e4a-4a07-ab95-9daea5bb5909" providerId="ADAL" clId="{092A3BA1-F485-4EF4-9CDA-4A19556E1D6C}" dt="2022-05-31T19:10:33.972" v="3280" actId="20577"/>
      <pc:docMkLst>
        <pc:docMk/>
      </pc:docMkLst>
      <pc:sldChg chg="modSp mod">
        <pc:chgData name="Thurston, Joel (jt9sz)" userId="0b817237-2e4a-4a07-ab95-9daea5bb5909" providerId="ADAL" clId="{092A3BA1-F485-4EF4-9CDA-4A19556E1D6C}" dt="2022-05-31T01:20:09.931" v="49" actId="20577"/>
        <pc:sldMkLst>
          <pc:docMk/>
          <pc:sldMk cId="4136786381" sldId="698"/>
        </pc:sldMkLst>
        <pc:spChg chg="mod">
          <ac:chgData name="Thurston, Joel (jt9sz)" userId="0b817237-2e4a-4a07-ab95-9daea5bb5909" providerId="ADAL" clId="{092A3BA1-F485-4EF4-9CDA-4A19556E1D6C}" dt="2022-05-31T01:20:03.338" v="45" actId="20577"/>
          <ac:spMkLst>
            <pc:docMk/>
            <pc:sldMk cId="4136786381" sldId="698"/>
            <ac:spMk id="3" creationId="{00000000-0000-0000-0000-000000000000}"/>
          </ac:spMkLst>
        </pc:spChg>
        <pc:spChg chg="mod">
          <ac:chgData name="Thurston, Joel (jt9sz)" userId="0b817237-2e4a-4a07-ab95-9daea5bb5909" providerId="ADAL" clId="{092A3BA1-F485-4EF4-9CDA-4A19556E1D6C}" dt="2022-05-31T01:20:09.931" v="49" actId="20577"/>
          <ac:spMkLst>
            <pc:docMk/>
            <pc:sldMk cId="4136786381" sldId="698"/>
            <ac:spMk id="8" creationId="{00000000-0000-0000-0000-000000000000}"/>
          </ac:spMkLst>
        </pc:spChg>
      </pc:sldChg>
      <pc:sldChg chg="addSp delSp modSp mod modClrScheme chgLayout modNotesTx">
        <pc:chgData name="Thurston, Joel (jt9sz)" userId="0b817237-2e4a-4a07-ab95-9daea5bb5909" providerId="ADAL" clId="{092A3BA1-F485-4EF4-9CDA-4A19556E1D6C}" dt="2022-05-31T15:14:45.639" v="3129" actId="21"/>
        <pc:sldMkLst>
          <pc:docMk/>
          <pc:sldMk cId="3055770745" sldId="1291"/>
        </pc:sldMkLst>
        <pc:spChg chg="mod ord">
          <ac:chgData name="Thurston, Joel (jt9sz)" userId="0b817237-2e4a-4a07-ab95-9daea5bb5909" providerId="ADAL" clId="{092A3BA1-F485-4EF4-9CDA-4A19556E1D6C}" dt="2022-05-31T01:36:54.208" v="1372"/>
          <ac:spMkLst>
            <pc:docMk/>
            <pc:sldMk cId="3055770745" sldId="1291"/>
            <ac:spMk id="2" creationId="{00000000-0000-0000-0000-000000000000}"/>
          </ac:spMkLst>
        </pc:spChg>
        <pc:spChg chg="add del mod ord">
          <ac:chgData name="Thurston, Joel (jt9sz)" userId="0b817237-2e4a-4a07-ab95-9daea5bb5909" providerId="ADAL" clId="{092A3BA1-F485-4EF4-9CDA-4A19556E1D6C}" dt="2022-05-31T01:21:15.844" v="92" actId="700"/>
          <ac:spMkLst>
            <pc:docMk/>
            <pc:sldMk cId="3055770745" sldId="1291"/>
            <ac:spMk id="3" creationId="{38F60B6A-4575-5970-9FA5-CF88A3BD8E01}"/>
          </ac:spMkLst>
        </pc:spChg>
        <pc:spChg chg="mod">
          <ac:chgData name="Thurston, Joel (jt9sz)" userId="0b817237-2e4a-4a07-ab95-9daea5bb5909" providerId="ADAL" clId="{092A3BA1-F485-4EF4-9CDA-4A19556E1D6C}" dt="2022-05-31T15:14:45.639" v="3129" actId="21"/>
          <ac:spMkLst>
            <pc:docMk/>
            <pc:sldMk cId="3055770745" sldId="1291"/>
            <ac:spMk id="6" creationId="{00000000-0000-0000-0000-000000000000}"/>
          </ac:spMkLst>
        </pc:spChg>
        <pc:spChg chg="add del mod">
          <ac:chgData name="Thurston, Joel (jt9sz)" userId="0b817237-2e4a-4a07-ab95-9daea5bb5909" providerId="ADAL" clId="{092A3BA1-F485-4EF4-9CDA-4A19556E1D6C}" dt="2022-05-31T01:21:14.618" v="90" actId="47"/>
          <ac:spMkLst>
            <pc:docMk/>
            <pc:sldMk cId="3055770745" sldId="1291"/>
            <ac:spMk id="23" creationId="{713CBC36-DCDC-4644-8DA0-CFD7C746F825}"/>
          </ac:spMkLst>
        </pc:spChg>
        <pc:grpChg chg="del">
          <ac:chgData name="Thurston, Joel (jt9sz)" userId="0b817237-2e4a-4a07-ab95-9daea5bb5909" providerId="ADAL" clId="{092A3BA1-F485-4EF4-9CDA-4A19556E1D6C}" dt="2022-05-31T01:20:52.980" v="82" actId="478"/>
          <ac:grpSpMkLst>
            <pc:docMk/>
            <pc:sldMk cId="3055770745" sldId="1291"/>
            <ac:grpSpMk id="17" creationId="{FAD46418-3425-413C-9329-984F426E0C5D}"/>
          </ac:grpSpMkLst>
        </pc:grpChg>
      </pc:sldChg>
      <pc:sldChg chg="modSp add mod ord">
        <pc:chgData name="Thurston, Joel (jt9sz)" userId="0b817237-2e4a-4a07-ab95-9daea5bb5909" providerId="ADAL" clId="{092A3BA1-F485-4EF4-9CDA-4A19556E1D6C}" dt="2022-05-31T15:38:51.523" v="3175" actId="255"/>
        <pc:sldMkLst>
          <pc:docMk/>
          <pc:sldMk cId="1935172170" sldId="1292"/>
        </pc:sldMkLst>
        <pc:spChg chg="mod">
          <ac:chgData name="Thurston, Joel (jt9sz)" userId="0b817237-2e4a-4a07-ab95-9daea5bb5909" providerId="ADAL" clId="{092A3BA1-F485-4EF4-9CDA-4A19556E1D6C}" dt="2022-05-31T01:36:42.355" v="1367" actId="6549"/>
          <ac:spMkLst>
            <pc:docMk/>
            <pc:sldMk cId="1935172170" sldId="1292"/>
            <ac:spMk id="2" creationId="{00000000-0000-0000-0000-000000000000}"/>
          </ac:spMkLst>
        </pc:spChg>
        <pc:spChg chg="mod">
          <ac:chgData name="Thurston, Joel (jt9sz)" userId="0b817237-2e4a-4a07-ab95-9daea5bb5909" providerId="ADAL" clId="{092A3BA1-F485-4EF4-9CDA-4A19556E1D6C}" dt="2022-05-31T15:38:51.523" v="3175" actId="255"/>
          <ac:spMkLst>
            <pc:docMk/>
            <pc:sldMk cId="1935172170" sldId="1292"/>
            <ac:spMk id="6" creationId="{00000000-0000-0000-0000-000000000000}"/>
          </ac:spMkLst>
        </pc:spChg>
      </pc:sldChg>
      <pc:sldChg chg="modSp add mod">
        <pc:chgData name="Thurston, Joel (jt9sz)" userId="0b817237-2e4a-4a07-ab95-9daea5bb5909" providerId="ADAL" clId="{092A3BA1-F485-4EF4-9CDA-4A19556E1D6C}" dt="2022-05-31T15:40:39.998" v="3277" actId="20577"/>
        <pc:sldMkLst>
          <pc:docMk/>
          <pc:sldMk cId="3745388590" sldId="1293"/>
        </pc:sldMkLst>
        <pc:spChg chg="mod">
          <ac:chgData name="Thurston, Joel (jt9sz)" userId="0b817237-2e4a-4a07-ab95-9daea5bb5909" providerId="ADAL" clId="{092A3BA1-F485-4EF4-9CDA-4A19556E1D6C}" dt="2022-05-31T01:36:49.189" v="1371" actId="6549"/>
          <ac:spMkLst>
            <pc:docMk/>
            <pc:sldMk cId="3745388590" sldId="1293"/>
            <ac:spMk id="2" creationId="{00000000-0000-0000-0000-000000000000}"/>
          </ac:spMkLst>
        </pc:spChg>
        <pc:spChg chg="mod">
          <ac:chgData name="Thurston, Joel (jt9sz)" userId="0b817237-2e4a-4a07-ab95-9daea5bb5909" providerId="ADAL" clId="{092A3BA1-F485-4EF4-9CDA-4A19556E1D6C}" dt="2022-05-31T15:40:39.998" v="3277" actId="20577"/>
          <ac:spMkLst>
            <pc:docMk/>
            <pc:sldMk cId="3745388590" sldId="1293"/>
            <ac:spMk id="6" creationId="{00000000-0000-0000-0000-000000000000}"/>
          </ac:spMkLst>
        </pc:spChg>
      </pc:sldChg>
      <pc:sldChg chg="modSp add mod">
        <pc:chgData name="Thurston, Joel (jt9sz)" userId="0b817237-2e4a-4a07-ab95-9daea5bb5909" providerId="ADAL" clId="{092A3BA1-F485-4EF4-9CDA-4A19556E1D6C}" dt="2022-05-31T19:10:33.972" v="3280" actId="20577"/>
        <pc:sldMkLst>
          <pc:docMk/>
          <pc:sldMk cId="1206048477" sldId="1294"/>
        </pc:sldMkLst>
        <pc:spChg chg="mod">
          <ac:chgData name="Thurston, Joel (jt9sz)" userId="0b817237-2e4a-4a07-ab95-9daea5bb5909" providerId="ADAL" clId="{092A3BA1-F485-4EF4-9CDA-4A19556E1D6C}" dt="2022-05-31T01:47:03.282" v="2407" actId="20577"/>
          <ac:spMkLst>
            <pc:docMk/>
            <pc:sldMk cId="1206048477" sldId="1294"/>
            <ac:spMk id="2" creationId="{00000000-0000-0000-0000-000000000000}"/>
          </ac:spMkLst>
        </pc:spChg>
        <pc:spChg chg="mod">
          <ac:chgData name="Thurston, Joel (jt9sz)" userId="0b817237-2e4a-4a07-ab95-9daea5bb5909" providerId="ADAL" clId="{092A3BA1-F485-4EF4-9CDA-4A19556E1D6C}" dt="2022-05-31T19:10:33.972" v="3280" actId="20577"/>
          <ac:spMkLst>
            <pc:docMk/>
            <pc:sldMk cId="1206048477" sldId="1294"/>
            <ac:spMk id="6" creationId="{00000000-0000-0000-0000-000000000000}"/>
          </ac:spMkLst>
        </pc:spChg>
      </pc:sldChg>
      <pc:sldChg chg="addSp delSp modSp new mod ord modClrScheme chgLayout">
        <pc:chgData name="Thurston, Joel (jt9sz)" userId="0b817237-2e4a-4a07-ab95-9daea5bb5909" providerId="ADAL" clId="{092A3BA1-F485-4EF4-9CDA-4A19556E1D6C}" dt="2022-05-31T13:42:49.159" v="2610" actId="6549"/>
        <pc:sldMkLst>
          <pc:docMk/>
          <pc:sldMk cId="1866043312" sldId="1295"/>
        </pc:sldMkLst>
        <pc:spChg chg="del mod ord">
          <ac:chgData name="Thurston, Joel (jt9sz)" userId="0b817237-2e4a-4a07-ab95-9daea5bb5909" providerId="ADAL" clId="{092A3BA1-F485-4EF4-9CDA-4A19556E1D6C}" dt="2022-05-31T01:59:04.231" v="2598" actId="478"/>
          <ac:spMkLst>
            <pc:docMk/>
            <pc:sldMk cId="1866043312" sldId="1295"/>
            <ac:spMk id="2" creationId="{E3CAFF65-3AEB-CF99-6493-2AFF8E2B8F9A}"/>
          </ac:spMkLst>
        </pc:spChg>
        <pc:spChg chg="add mod">
          <ac:chgData name="Thurston, Joel (jt9sz)" userId="0b817237-2e4a-4a07-ab95-9daea5bb5909" providerId="ADAL" clId="{092A3BA1-F485-4EF4-9CDA-4A19556E1D6C}" dt="2022-05-31T13:42:49.159" v="2610" actId="6549"/>
          <ac:spMkLst>
            <pc:docMk/>
            <pc:sldMk cId="1866043312" sldId="1295"/>
            <ac:spMk id="6" creationId="{F864F745-65F4-02ED-64AF-2D5A94A5E523}"/>
          </ac:spMkLst>
        </pc:spChg>
        <pc:spChg chg="add del mod ord">
          <ac:chgData name="Thurston, Joel (jt9sz)" userId="0b817237-2e4a-4a07-ab95-9daea5bb5909" providerId="ADAL" clId="{092A3BA1-F485-4EF4-9CDA-4A19556E1D6C}" dt="2022-05-31T01:59:21.690" v="2600" actId="700"/>
          <ac:spMkLst>
            <pc:docMk/>
            <pc:sldMk cId="1866043312" sldId="1295"/>
            <ac:spMk id="7" creationId="{EE7F28D2-C39C-EC0D-C8FB-794C7D2030DA}"/>
          </ac:spMkLst>
        </pc:spChg>
        <pc:grpChg chg="add mod">
          <ac:chgData name="Thurston, Joel (jt9sz)" userId="0b817237-2e4a-4a07-ab95-9daea5bb5909" providerId="ADAL" clId="{092A3BA1-F485-4EF4-9CDA-4A19556E1D6C}" dt="2022-05-31T01:59:38.123" v="2603" actId="12789"/>
          <ac:grpSpMkLst>
            <pc:docMk/>
            <pc:sldMk cId="1866043312" sldId="1295"/>
            <ac:grpSpMk id="5" creationId="{4951AA6F-0744-D066-B68F-77C6B50555AF}"/>
          </ac:grpSpMkLst>
        </pc:grpChg>
        <pc:picChg chg="add mod">
          <ac:chgData name="Thurston, Joel (jt9sz)" userId="0b817237-2e4a-4a07-ab95-9daea5bb5909" providerId="ADAL" clId="{092A3BA1-F485-4EF4-9CDA-4A19556E1D6C}" dt="2022-05-31T01:59:38.123" v="2603" actId="12789"/>
          <ac:picMkLst>
            <pc:docMk/>
            <pc:sldMk cId="1866043312" sldId="1295"/>
            <ac:picMk id="3" creationId="{915AED7F-C133-B64B-3542-F765B99F5EB5}"/>
          </ac:picMkLst>
        </pc:picChg>
        <pc:picChg chg="add mod">
          <ac:chgData name="Thurston, Joel (jt9sz)" userId="0b817237-2e4a-4a07-ab95-9daea5bb5909" providerId="ADAL" clId="{092A3BA1-F485-4EF4-9CDA-4A19556E1D6C}" dt="2022-05-31T01:59:38.123" v="2603" actId="12789"/>
          <ac:picMkLst>
            <pc:docMk/>
            <pc:sldMk cId="1866043312" sldId="1295"/>
            <ac:picMk id="4" creationId="{AC2CCE68-CC38-0975-3FE4-9BB22A77BB25}"/>
          </ac:picMkLst>
        </pc:picChg>
      </pc:sldChg>
      <pc:sldChg chg="del">
        <pc:chgData name="Thurston, Joel (jt9sz)" userId="0b817237-2e4a-4a07-ab95-9daea5bb5909" providerId="ADAL" clId="{092A3BA1-F485-4EF4-9CDA-4A19556E1D6C}" dt="2022-05-31T01:20:29.582" v="60" actId="47"/>
        <pc:sldMkLst>
          <pc:docMk/>
          <pc:sldMk cId="264360773" sldId="1310"/>
        </pc:sldMkLst>
      </pc:sldChg>
      <pc:sldChg chg="del">
        <pc:chgData name="Thurston, Joel (jt9sz)" userId="0b817237-2e4a-4a07-ab95-9daea5bb5909" providerId="ADAL" clId="{092A3BA1-F485-4EF4-9CDA-4A19556E1D6C}" dt="2022-05-31T01:20:29.380" v="59" actId="47"/>
        <pc:sldMkLst>
          <pc:docMk/>
          <pc:sldMk cId="1331059275" sldId="1312"/>
        </pc:sldMkLst>
      </pc:sldChg>
      <pc:sldChg chg="del">
        <pc:chgData name="Thurston, Joel (jt9sz)" userId="0b817237-2e4a-4a07-ab95-9daea5bb5909" providerId="ADAL" clId="{092A3BA1-F485-4EF4-9CDA-4A19556E1D6C}" dt="2022-05-31T01:20:29.991" v="62" actId="47"/>
        <pc:sldMkLst>
          <pc:docMk/>
          <pc:sldMk cId="3090505428" sldId="1405"/>
        </pc:sldMkLst>
      </pc:sldChg>
      <pc:sldChg chg="del">
        <pc:chgData name="Thurston, Joel (jt9sz)" userId="0b817237-2e4a-4a07-ab95-9daea5bb5909" providerId="ADAL" clId="{092A3BA1-F485-4EF4-9CDA-4A19556E1D6C}" dt="2022-05-31T01:20:29.144" v="58" actId="47"/>
        <pc:sldMkLst>
          <pc:docMk/>
          <pc:sldMk cId="2609954492" sldId="1407"/>
        </pc:sldMkLst>
      </pc:sldChg>
      <pc:sldChg chg="del">
        <pc:chgData name="Thurston, Joel (jt9sz)" userId="0b817237-2e4a-4a07-ab95-9daea5bb5909" providerId="ADAL" clId="{092A3BA1-F485-4EF4-9CDA-4A19556E1D6C}" dt="2022-05-31T01:20:28" v="53" actId="47"/>
        <pc:sldMkLst>
          <pc:docMk/>
          <pc:sldMk cId="1446023206" sldId="1411"/>
        </pc:sldMkLst>
      </pc:sldChg>
      <pc:sldChg chg="del">
        <pc:chgData name="Thurston, Joel (jt9sz)" userId="0b817237-2e4a-4a07-ab95-9daea5bb5909" providerId="ADAL" clId="{092A3BA1-F485-4EF4-9CDA-4A19556E1D6C}" dt="2022-05-31T01:20:28.729" v="56" actId="47"/>
        <pc:sldMkLst>
          <pc:docMk/>
          <pc:sldMk cId="1796733023" sldId="1412"/>
        </pc:sldMkLst>
      </pc:sldChg>
      <pc:sldChg chg="del">
        <pc:chgData name="Thurston, Joel (jt9sz)" userId="0b817237-2e4a-4a07-ab95-9daea5bb5909" providerId="ADAL" clId="{092A3BA1-F485-4EF4-9CDA-4A19556E1D6C}" dt="2022-05-31T01:20:24.834" v="51" actId="47"/>
        <pc:sldMkLst>
          <pc:docMk/>
          <pc:sldMk cId="3907249765" sldId="1413"/>
        </pc:sldMkLst>
      </pc:sldChg>
      <pc:sldChg chg="del">
        <pc:chgData name="Thurston, Joel (jt9sz)" userId="0b817237-2e4a-4a07-ab95-9daea5bb5909" providerId="ADAL" clId="{092A3BA1-F485-4EF4-9CDA-4A19556E1D6C}" dt="2022-05-31T01:20:29.780" v="61" actId="47"/>
        <pc:sldMkLst>
          <pc:docMk/>
          <pc:sldMk cId="1888050667" sldId="1417"/>
        </pc:sldMkLst>
      </pc:sldChg>
      <pc:sldChg chg="del">
        <pc:chgData name="Thurston, Joel (jt9sz)" userId="0b817237-2e4a-4a07-ab95-9daea5bb5909" providerId="ADAL" clId="{092A3BA1-F485-4EF4-9CDA-4A19556E1D6C}" dt="2022-05-31T01:20:23.932" v="50" actId="47"/>
        <pc:sldMkLst>
          <pc:docMk/>
          <pc:sldMk cId="2779031344" sldId="1419"/>
        </pc:sldMkLst>
      </pc:sldChg>
      <pc:sldChg chg="del">
        <pc:chgData name="Thurston, Joel (jt9sz)" userId="0b817237-2e4a-4a07-ab95-9daea5bb5909" providerId="ADAL" clId="{092A3BA1-F485-4EF4-9CDA-4A19556E1D6C}" dt="2022-05-31T01:20:25.785" v="52" actId="47"/>
        <pc:sldMkLst>
          <pc:docMk/>
          <pc:sldMk cId="727307625" sldId="1425"/>
        </pc:sldMkLst>
      </pc:sldChg>
      <pc:sldChg chg="del">
        <pc:chgData name="Thurston, Joel (jt9sz)" userId="0b817237-2e4a-4a07-ab95-9daea5bb5909" providerId="ADAL" clId="{092A3BA1-F485-4EF4-9CDA-4A19556E1D6C}" dt="2022-05-31T01:20:28.311" v="54" actId="47"/>
        <pc:sldMkLst>
          <pc:docMk/>
          <pc:sldMk cId="3274164942" sldId="1426"/>
        </pc:sldMkLst>
      </pc:sldChg>
      <pc:sldChg chg="del">
        <pc:chgData name="Thurston, Joel (jt9sz)" userId="0b817237-2e4a-4a07-ab95-9daea5bb5909" providerId="ADAL" clId="{092A3BA1-F485-4EF4-9CDA-4A19556E1D6C}" dt="2022-05-31T01:20:28.519" v="55" actId="47"/>
        <pc:sldMkLst>
          <pc:docMk/>
          <pc:sldMk cId="4266965581" sldId="1427"/>
        </pc:sldMkLst>
      </pc:sldChg>
      <pc:sldChg chg="del">
        <pc:chgData name="Thurston, Joel (jt9sz)" userId="0b817237-2e4a-4a07-ab95-9daea5bb5909" providerId="ADAL" clId="{092A3BA1-F485-4EF4-9CDA-4A19556E1D6C}" dt="2022-05-31T01:20:28.937" v="57" actId="47"/>
        <pc:sldMkLst>
          <pc:docMk/>
          <pc:sldMk cId="2827044536" sldId="1428"/>
        </pc:sldMkLst>
      </pc:sldChg>
      <pc:sldMasterChg chg="delSldLayout">
        <pc:chgData name="Thurston, Joel (jt9sz)" userId="0b817237-2e4a-4a07-ab95-9daea5bb5909" providerId="ADAL" clId="{092A3BA1-F485-4EF4-9CDA-4A19556E1D6C}" dt="2022-05-31T01:20:29.582" v="60" actId="47"/>
        <pc:sldMasterMkLst>
          <pc:docMk/>
          <pc:sldMasterMk cId="2505564292" sldId="2147483781"/>
        </pc:sldMasterMkLst>
        <pc:sldLayoutChg chg="del">
          <pc:chgData name="Thurston, Joel (jt9sz)" userId="0b817237-2e4a-4a07-ab95-9daea5bb5909" providerId="ADAL" clId="{092A3BA1-F485-4EF4-9CDA-4A19556E1D6C}" dt="2022-05-31T01:20:29.582" v="60" actId="47"/>
          <pc:sldLayoutMkLst>
            <pc:docMk/>
            <pc:sldMasterMk cId="2505564292" sldId="2147483781"/>
            <pc:sldLayoutMk cId="1912070841" sldId="2147483907"/>
          </pc:sldLayoutMkLst>
        </pc:sldLayoutChg>
        <pc:sldLayoutChg chg="del">
          <pc:chgData name="Thurston, Joel (jt9sz)" userId="0b817237-2e4a-4a07-ab95-9daea5bb5909" providerId="ADAL" clId="{092A3BA1-F485-4EF4-9CDA-4A19556E1D6C}" dt="2022-05-31T01:20:24.834" v="51" actId="47"/>
          <pc:sldLayoutMkLst>
            <pc:docMk/>
            <pc:sldMasterMk cId="2505564292" sldId="2147483781"/>
            <pc:sldLayoutMk cId="3648190797" sldId="214748390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ADF0D-4E3C-824B-B4C4-0F0207B029C3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CBC41-3838-4B45-8A94-E57234916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38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7A0F2-2E8A-2448-9FE7-271D4943A14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E8C4F-731C-F24D-9A9E-B4D5C84C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97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728663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36692" y="4226501"/>
            <a:ext cx="6384615" cy="468731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9E2E7-B49B-654D-8C2C-2E24C7E5D9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46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8E8C4F-731C-F24D-9A9E-B4D5C84CE4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687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8E8C4F-731C-F24D-9A9E-B4D5C84CE4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613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8E8C4F-731C-F24D-9A9E-B4D5C84CE4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82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8E8C4F-731C-F24D-9A9E-B4D5C84CE4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944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97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2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1757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3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722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743518"/>
            <a:ext cx="11814048" cy="571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700" b="1" i="0" u="none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3429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6858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0287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3716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OPTIONAL PRESENTATION TITLE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7826" y="3503866"/>
            <a:ext cx="11814175" cy="4540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 b="1" i="0" cap="all" baseline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</a:lstStyle>
          <a:p>
            <a:r>
              <a:rPr lang="en-US" b="1" i="0" cap="all"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1457560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3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5" y="5627126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3429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6858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0287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3716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for image</a:t>
            </a:r>
          </a:p>
          <a:p>
            <a:pPr lvl="0"/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5" y="5899511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3429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6858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0287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3716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1038372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4" y="2315583"/>
            <a:ext cx="11436223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3429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6858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0287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3716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“A short statement or quote HERE”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954" y="4181014"/>
            <a:ext cx="11436223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3429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6858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0287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3716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4039094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47978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82757"/>
            <a:ext cx="12192000" cy="732883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5400">
                <a:solidFill>
                  <a:schemeClr val="bg1"/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289" y="2415639"/>
            <a:ext cx="12192000" cy="773112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4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095" y="3644103"/>
            <a:ext cx="12192000" cy="419581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800" baseline="0">
                <a:solidFill>
                  <a:schemeClr val="bg1"/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OPTIONAL AUTHOR NAME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063684"/>
            <a:ext cx="12192000" cy="34607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 b="0" i="1" baseline="0">
                <a:solidFill>
                  <a:schemeClr val="bg1"/>
                </a:solidFill>
                <a:latin typeface="ITC Franklin Gothic Std Book"/>
              </a:defRPr>
            </a:lvl1pPr>
          </a:lstStyle>
          <a:p>
            <a:pPr lvl="0"/>
            <a:r>
              <a:rPr lang="en-US"/>
              <a:t>August 27th, 2016</a:t>
            </a:r>
          </a:p>
        </p:txBody>
      </p:sp>
    </p:spTree>
    <p:extLst>
      <p:ext uri="{BB962C8B-B14F-4D97-AF65-F5344CB8AC3E}">
        <p14:creationId xmlns:p14="http://schemas.microsoft.com/office/powerpoint/2010/main" val="408183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23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0666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43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1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18161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63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2" y="3130917"/>
            <a:ext cx="11814175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7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3429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6858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0287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3716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6818604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94085" y="6460259"/>
            <a:ext cx="2844800" cy="365125"/>
          </a:xfrm>
          <a:prstGeom prst="rect">
            <a:avLst/>
          </a:prstGeom>
        </p:spPr>
        <p:txBody>
          <a:bodyPr/>
          <a:lstStyle/>
          <a:p>
            <a:fld id="{6B0A811D-F3F9-4A1F-B241-B660D2918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71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D8F1-0D8D-144A-BA64-850D788B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CF6B-8BD6-3A48-8026-3AD1DF52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768A014-3252-5C43-9AF7-2DD845172E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76" y="6458293"/>
            <a:ext cx="2743200" cy="33193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9152F87-D62E-A647-937F-DB3E0EC7D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293"/>
            <a:ext cx="4114800" cy="331932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CE05717-12B4-1840-A403-2DAF4B5B1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4584" y="6458293"/>
            <a:ext cx="2743200" cy="331932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FC82B175-F70D-164E-8FA1-DC1A0FDCEC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1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27" y="369619"/>
            <a:ext cx="10972800" cy="1143000"/>
          </a:xfrm>
        </p:spPr>
        <p:txBody>
          <a:bodyPr/>
          <a:lstStyle>
            <a:lvl1pPr algn="ctr">
              <a:defRPr sz="33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4374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27" y="357896"/>
            <a:ext cx="10972800" cy="1143000"/>
          </a:xfrm>
        </p:spPr>
        <p:txBody>
          <a:bodyPr/>
          <a:lstStyle>
            <a:lvl1pPr algn="ctr">
              <a:defRPr sz="33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D51B8-A8ED-6B4F-B578-59A326515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13" y="1395390"/>
            <a:ext cx="10434577" cy="4422449"/>
          </a:xfrm>
          <a:prstGeom prst="rect">
            <a:avLst/>
          </a:prstGeom>
        </p:spPr>
        <p:txBody>
          <a:bodyPr/>
          <a:lstStyle>
            <a:lvl1pPr marL="261938" indent="-261938">
              <a:tabLst/>
              <a:defRPr sz="2400">
                <a:latin typeface="ITC Franklin Gothic Std Book" panose="020B0504030503020204" pitchFamily="34" charset="0"/>
              </a:defRPr>
            </a:lvl1pPr>
            <a:lvl2pPr marL="602456" indent="-259556">
              <a:buFont typeface="System Font Regular"/>
              <a:buChar char="–"/>
              <a:tabLst/>
              <a:defRPr sz="2100">
                <a:latin typeface="ITC Franklin Gothic Std Book" panose="020B0504030503020204" pitchFamily="34" charset="0"/>
              </a:defRPr>
            </a:lvl2pPr>
            <a:lvl3pPr marL="908447" indent="-222647">
              <a:buFont typeface="Courier New" panose="02070309020205020404" pitchFamily="49" charset="0"/>
              <a:buChar char="o"/>
              <a:tabLst/>
              <a:defRPr sz="1800">
                <a:latin typeface="ITC Franklin Gothic Std Book" panose="020B0504030503020204" pitchFamily="34" charset="0"/>
              </a:defRPr>
            </a:lvl3pPr>
            <a:lvl4pPr>
              <a:defRPr sz="1500">
                <a:latin typeface="ITC Franklin Gothic Std Book" panose="020B0504030503020204" pitchFamily="34" charset="0"/>
              </a:defRPr>
            </a:lvl4pPr>
            <a:lvl5pPr>
              <a:defRPr sz="15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5535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18C06-167A-E646-9EF6-18275B625F6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Franklin Gothic Std Bk XCp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Franklin Gothic Std Bk XCp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1120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4" y="2315583"/>
            <a:ext cx="11436223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3429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6858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0287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3716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“A short statement or quote HERE”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954" y="4181014"/>
            <a:ext cx="11436223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3429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6858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0287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3716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724262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142A-2882-934A-B898-661077BB4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719E91-BC9C-C149-B560-646710A0C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5927-902C-2946-A5D4-EA29A5F0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7E221-DC75-F741-A6CE-F4FCBFC4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D77B-0506-FE43-8A0C-C4BA365F3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66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18C06-167A-E646-9EF6-18275B625F6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Franklin Gothic Std Bk XCp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Franklin Gothic Std Bk XCp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162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2" y="3130917"/>
            <a:ext cx="11814175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7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3429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6858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0287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3716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50665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52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94085" y="6460259"/>
            <a:ext cx="2844800" cy="365125"/>
          </a:xfrm>
          <a:prstGeom prst="rect">
            <a:avLst/>
          </a:prstGeom>
        </p:spPr>
        <p:txBody>
          <a:bodyPr/>
          <a:lstStyle/>
          <a:p>
            <a:fld id="{6B0A811D-F3F9-4A1F-B241-B660D2918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31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3039"/>
            <a:ext cx="5384800" cy="4525963"/>
          </a:xfrm>
        </p:spPr>
        <p:txBody>
          <a:bodyPr/>
          <a:lstStyle>
            <a:lvl1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1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1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15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15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3039"/>
            <a:ext cx="5384800" cy="4525963"/>
          </a:xfrm>
        </p:spPr>
        <p:txBody>
          <a:bodyPr/>
          <a:lstStyle>
            <a:lvl1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1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1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15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15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722480-E2DF-D84C-AFD3-6FEAD59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7" y="252389"/>
            <a:ext cx="10972800" cy="1143000"/>
          </a:xfrm>
        </p:spPr>
        <p:txBody>
          <a:bodyPr/>
          <a:lstStyle>
            <a:lvl1pPr algn="ctr">
              <a:defRPr sz="33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7373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0DFBEA-7B27-3749-950B-7DE4151A4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7" y="252389"/>
            <a:ext cx="10972800" cy="1143000"/>
          </a:xfrm>
        </p:spPr>
        <p:txBody>
          <a:bodyPr/>
          <a:lstStyle>
            <a:lvl1pPr algn="ctr">
              <a:lnSpc>
                <a:spcPct val="80000"/>
              </a:lnSpc>
              <a:defRPr sz="33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9248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1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94085" y="646026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13165549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1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1" y="18161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35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6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40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2" y="3130917"/>
            <a:ext cx="11814175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7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3429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6858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0287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3716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3801910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94085" y="6460259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0A811D-F3F9-4A1F-B241-B660D2918E7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873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D8F1-0D8D-144A-BA64-850D788B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CF6B-8BD6-3A48-8026-3AD1DF52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768A014-3252-5C43-9AF7-2DD845172E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76" y="6458293"/>
            <a:ext cx="2743200" cy="33193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9152F87-D62E-A647-937F-DB3E0EC7D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293"/>
            <a:ext cx="4114800" cy="331932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CE05717-12B4-1840-A403-2DAF4B5B1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4584" y="6458293"/>
            <a:ext cx="2743200" cy="331932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82B175-F70D-164E-8FA1-DC1A0FDCEC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5773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27" y="369619"/>
            <a:ext cx="10972800" cy="1143000"/>
          </a:xfrm>
        </p:spPr>
        <p:txBody>
          <a:bodyPr/>
          <a:lstStyle>
            <a:lvl1pPr algn="ctr">
              <a:defRPr sz="33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7898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27" y="357896"/>
            <a:ext cx="10972800" cy="1143000"/>
          </a:xfrm>
        </p:spPr>
        <p:txBody>
          <a:bodyPr/>
          <a:lstStyle>
            <a:lvl1pPr algn="ctr">
              <a:defRPr sz="33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D51B8-A8ED-6B4F-B578-59A326515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13" y="1395390"/>
            <a:ext cx="10434577" cy="4422449"/>
          </a:xfrm>
          <a:prstGeom prst="rect">
            <a:avLst/>
          </a:prstGeom>
        </p:spPr>
        <p:txBody>
          <a:bodyPr/>
          <a:lstStyle>
            <a:lvl1pPr marL="261938" indent="-261938">
              <a:tabLst/>
              <a:defRPr sz="2400">
                <a:latin typeface="ITC Franklin Gothic Std Book" panose="020B0504030503020204" pitchFamily="34" charset="0"/>
              </a:defRPr>
            </a:lvl1pPr>
            <a:lvl2pPr marL="602456" indent="-259556">
              <a:buFont typeface="System Font Regular"/>
              <a:buChar char="–"/>
              <a:tabLst/>
              <a:defRPr sz="2100">
                <a:latin typeface="ITC Franklin Gothic Std Book" panose="020B0504030503020204" pitchFamily="34" charset="0"/>
              </a:defRPr>
            </a:lvl2pPr>
            <a:lvl3pPr marL="908447" indent="-222647">
              <a:buFont typeface="Courier New" panose="02070309020205020404" pitchFamily="49" charset="0"/>
              <a:buChar char="o"/>
              <a:tabLst/>
              <a:defRPr sz="1800">
                <a:latin typeface="ITC Franklin Gothic Std Book" panose="020B0504030503020204" pitchFamily="34" charset="0"/>
              </a:defRPr>
            </a:lvl3pPr>
            <a:lvl4pPr>
              <a:defRPr sz="1500">
                <a:latin typeface="ITC Franklin Gothic Std Book" panose="020B0504030503020204" pitchFamily="34" charset="0"/>
              </a:defRPr>
            </a:lvl4pPr>
            <a:lvl5pPr>
              <a:defRPr sz="15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4944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53FCE9-8599-DA41-AEED-15B5184A0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9" y="1260721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4224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2" y="3130917"/>
            <a:ext cx="11814175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7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3429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6858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0287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3716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7568355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94085" y="6460259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0A811D-F3F9-4A1F-B241-B660D2918E7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745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D8F1-0D8D-144A-BA64-850D788B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CF6B-8BD6-3A48-8026-3AD1DF52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768A014-3252-5C43-9AF7-2DD845172E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76" y="6458293"/>
            <a:ext cx="2743200" cy="33193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9152F87-D62E-A647-937F-DB3E0EC7D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293"/>
            <a:ext cx="4114800" cy="331932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CE05717-12B4-1840-A403-2DAF4B5B1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4584" y="6458293"/>
            <a:ext cx="2743200" cy="331932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82B175-F70D-164E-8FA1-DC1A0FDCEC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5133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27" y="369619"/>
            <a:ext cx="10972800" cy="1143000"/>
          </a:xfrm>
        </p:spPr>
        <p:txBody>
          <a:bodyPr/>
          <a:lstStyle>
            <a:lvl1pPr algn="ctr">
              <a:defRPr sz="33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833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27" y="357896"/>
            <a:ext cx="10972800" cy="1143000"/>
          </a:xfrm>
        </p:spPr>
        <p:txBody>
          <a:bodyPr/>
          <a:lstStyle>
            <a:lvl1pPr algn="ctr">
              <a:defRPr sz="33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D51B8-A8ED-6B4F-B578-59A326515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13" y="1395390"/>
            <a:ext cx="10434577" cy="4422449"/>
          </a:xfrm>
          <a:prstGeom prst="rect">
            <a:avLst/>
          </a:prstGeom>
        </p:spPr>
        <p:txBody>
          <a:bodyPr/>
          <a:lstStyle>
            <a:lvl1pPr marL="261938" indent="-261938">
              <a:tabLst/>
              <a:defRPr sz="2400">
                <a:latin typeface="ITC Franklin Gothic Std Book" panose="020B0504030503020204" pitchFamily="34" charset="0"/>
              </a:defRPr>
            </a:lvl1pPr>
            <a:lvl2pPr marL="602456" indent="-259556">
              <a:buFont typeface="System Font Regular"/>
              <a:buChar char="–"/>
              <a:tabLst/>
              <a:defRPr sz="2100">
                <a:latin typeface="ITC Franklin Gothic Std Book" panose="020B0504030503020204" pitchFamily="34" charset="0"/>
              </a:defRPr>
            </a:lvl2pPr>
            <a:lvl3pPr marL="908447" indent="-222647">
              <a:buFont typeface="Courier New" panose="02070309020205020404" pitchFamily="49" charset="0"/>
              <a:buChar char="o"/>
              <a:tabLst/>
              <a:defRPr sz="1800">
                <a:latin typeface="ITC Franklin Gothic Std Book" panose="020B0504030503020204" pitchFamily="34" charset="0"/>
              </a:defRPr>
            </a:lvl3pPr>
            <a:lvl4pPr>
              <a:defRPr sz="1500">
                <a:latin typeface="ITC Franklin Gothic Std Book" panose="020B0504030503020204" pitchFamily="34" charset="0"/>
              </a:defRPr>
            </a:lvl4pPr>
            <a:lvl5pPr>
              <a:defRPr sz="15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5024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18C06-167A-E646-9EF6-18275B625F6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Franklin Gothic Std Bk XCp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Franklin Gothic Std Bk XCp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9701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4117AC-54E7-7E4D-94BA-D1A0DC2037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78713" y="1395390"/>
            <a:ext cx="10434577" cy="4422449"/>
          </a:xfrm>
          <a:prstGeom prst="rect">
            <a:avLst/>
          </a:prstGeom>
        </p:spPr>
        <p:txBody>
          <a:bodyPr/>
          <a:lstStyle>
            <a:lvl1pPr marL="261938" indent="-261938">
              <a:tabLst/>
              <a:defRPr sz="2400">
                <a:latin typeface="ITC Franklin Gothic Std Book" panose="020B0504030503020204" pitchFamily="34" charset="0"/>
              </a:defRPr>
            </a:lvl1pPr>
            <a:lvl2pPr marL="602456" indent="-259556">
              <a:buFont typeface="System Font Regular"/>
              <a:buChar char="–"/>
              <a:tabLst/>
              <a:defRPr sz="2000">
                <a:latin typeface="ITC Franklin Gothic Std Book" panose="020B0504030503020204" pitchFamily="34" charset="0"/>
              </a:defRPr>
            </a:lvl2pPr>
            <a:lvl3pPr marL="908447" indent="-222647">
              <a:buFont typeface="Courier New" panose="02070309020205020404" pitchFamily="49" charset="0"/>
              <a:buChar char="o"/>
              <a:tabLst/>
              <a:defRPr sz="1800">
                <a:latin typeface="ITC Franklin Gothic Std Book" panose="020B0504030503020204" pitchFamily="34" charset="0"/>
              </a:defRPr>
            </a:lvl3pPr>
            <a:lvl4pPr>
              <a:defRPr sz="1600">
                <a:latin typeface="ITC Franklin Gothic Std Book" panose="020B0504030503020204" pitchFamily="34" charset="0"/>
              </a:defRPr>
            </a:lvl4pPr>
            <a:lvl5pPr>
              <a:defRPr sz="15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22832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4309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2" y="3130917"/>
            <a:ext cx="11814175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7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3429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6858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0287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3716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19940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94085" y="6460259"/>
            <a:ext cx="2844800" cy="365125"/>
          </a:xfrm>
          <a:prstGeom prst="rect">
            <a:avLst/>
          </a:prstGeom>
        </p:spPr>
        <p:txBody>
          <a:bodyPr/>
          <a:lstStyle/>
          <a:p>
            <a:fld id="{6B0A811D-F3F9-4A1F-B241-B660D2918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57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56131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D8F1-0D8D-144A-BA64-850D788B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CF6B-8BD6-3A48-8026-3AD1DF52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768A014-3252-5C43-9AF7-2DD845172E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76" y="6458293"/>
            <a:ext cx="2743200" cy="33193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9152F87-D62E-A647-937F-DB3E0EC7D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293"/>
            <a:ext cx="4114800" cy="331932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CE05717-12B4-1840-A403-2DAF4B5B1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4584" y="6458293"/>
            <a:ext cx="2743200" cy="331932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FC82B175-F70D-164E-8FA1-DC1A0FDCEC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150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27" y="369619"/>
            <a:ext cx="10972800" cy="1143000"/>
          </a:xfrm>
        </p:spPr>
        <p:txBody>
          <a:bodyPr/>
          <a:lstStyle>
            <a:lvl1pPr algn="ctr">
              <a:defRPr sz="33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2663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27" y="357896"/>
            <a:ext cx="10972800" cy="1143000"/>
          </a:xfrm>
        </p:spPr>
        <p:txBody>
          <a:bodyPr/>
          <a:lstStyle>
            <a:lvl1pPr algn="ctr">
              <a:defRPr sz="33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D51B8-A8ED-6B4F-B578-59A326515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13" y="1395390"/>
            <a:ext cx="10434577" cy="4422449"/>
          </a:xfrm>
          <a:prstGeom prst="rect">
            <a:avLst/>
          </a:prstGeom>
        </p:spPr>
        <p:txBody>
          <a:bodyPr/>
          <a:lstStyle>
            <a:lvl1pPr marL="261938" indent="-261938">
              <a:tabLst/>
              <a:defRPr sz="2400">
                <a:latin typeface="ITC Franklin Gothic Std Book" panose="020B0504030503020204" pitchFamily="34" charset="0"/>
              </a:defRPr>
            </a:lvl1pPr>
            <a:lvl2pPr marL="602456" indent="-259556">
              <a:buFont typeface="System Font Regular"/>
              <a:buChar char="–"/>
              <a:tabLst/>
              <a:defRPr sz="2100">
                <a:latin typeface="ITC Franklin Gothic Std Book" panose="020B0504030503020204" pitchFamily="34" charset="0"/>
              </a:defRPr>
            </a:lvl2pPr>
            <a:lvl3pPr marL="908447" indent="-222647">
              <a:buFont typeface="Courier New" panose="02070309020205020404" pitchFamily="49" charset="0"/>
              <a:buChar char="o"/>
              <a:tabLst/>
              <a:defRPr sz="1800">
                <a:latin typeface="ITC Franklin Gothic Std Book" panose="020B0504030503020204" pitchFamily="34" charset="0"/>
              </a:defRPr>
            </a:lvl3pPr>
            <a:lvl4pPr>
              <a:defRPr sz="1500">
                <a:latin typeface="ITC Franklin Gothic Std Book" panose="020B0504030503020204" pitchFamily="34" charset="0"/>
              </a:defRPr>
            </a:lvl4pPr>
            <a:lvl5pPr>
              <a:defRPr sz="15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3319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4" y="2315583"/>
            <a:ext cx="11436223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3429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6858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0287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3716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“A short statement or quote HERE”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954" y="4181014"/>
            <a:ext cx="11436223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3429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6858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0287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3716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394176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142A-2882-934A-B898-661077BB4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719E91-BC9C-C149-B560-646710A0C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5927-902C-2946-A5D4-EA29A5F0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7E221-DC75-F741-A6CE-F4FCBFC4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94D77B-0506-FE43-8A0C-C4BA365F3B9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005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8096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18C06-167A-E646-9EF6-18275B625F6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TC Franklin Gothic Std Bk XCp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Franklin Gothic Std Bk XCp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2451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3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5" y="5627126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3429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6858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0287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3716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for image</a:t>
            </a:r>
          </a:p>
          <a:p>
            <a:pPr lvl="0"/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5" y="5899511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3429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6858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0287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371600" indent="0" algn="ctr">
              <a:buNone/>
              <a:defRPr sz="225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32457755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536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3242-D605-4AD7-A8B7-AFBE45248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E75C4-A42F-4A3B-8D6A-EB1259297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199C7-2A4E-4C36-97C7-37AD055C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E1C9-B0B0-4253-B74C-C2DB93C1ADF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F9362-167D-4FB2-9C51-F2E2DE48C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18C95-ECDD-4CF0-9AF8-2E84F693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4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77582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274D3-7149-4CA2-9AF2-A7F898B5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C636C-F086-4AA9-AAD3-AC968D76A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424B9-B4E2-4FFF-BBAB-64F8C2177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E1C9-B0B0-4253-B74C-C2DB93C1ADF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34FDD-0FC9-4BE9-B040-910610AEF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E9ED1-1CB6-4736-80B5-A6F66665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169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FD2D-EE74-4B73-8BC8-A3C11079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DB00B-3609-4518-8B54-4D7696007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95071-C9A0-4474-8F63-BC567AF87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E1C9-B0B0-4253-B74C-C2DB93C1ADF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25881-D3BD-47CE-BF1B-25B7E4C98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450A5-8955-49A6-9A25-C7B10C8D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762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9F97-2CE4-4EB6-A49B-27046ECBE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93854-4DB3-458A-9E8E-C806A2A9B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CF303-517D-4544-AC17-1BE022BDD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3A80C-F56E-4DCD-B793-98DAEA161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E1C9-B0B0-4253-B74C-C2DB93C1ADF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A35DC-09E6-489B-8618-4236094E3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7D6E3-6719-4B3E-BD1D-5D6A3E564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487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7B1CE-9B2D-464B-99F2-4297A498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10B2B-026B-48C6-BC6F-24C902F4C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960F4-1693-4F4D-BBC2-E8BF72E30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347DA-9EE1-4471-A2E5-DB93B7C251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C9FB9A-0238-4F5B-ADBA-690243CF04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3FE2C0-ED9A-413F-A3A8-C64994D6E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E1C9-B0B0-4253-B74C-C2DB93C1ADF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B29187-1ACB-4891-B243-D4CFB9145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67E85-3297-4E76-B531-451A5A2CA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185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2197-FE66-480E-9CD8-89DFC2A8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FB47F6-1F91-4374-8EA1-6C5B29567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E1C9-B0B0-4253-B74C-C2DB93C1ADF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C1CC4-66EE-4442-B3D4-21131BA1A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D22A6-F359-474B-8138-071FF0D3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030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C09A01-B9E8-4D55-BE56-4EE64EFA6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E1C9-B0B0-4253-B74C-C2DB93C1ADF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56F92-7B15-4F0B-B4B6-66F78BCD2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ED348-E363-4BC1-9DE3-B3F74572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924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BFB5C-C88E-4BF2-AECF-3BDB6AA1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8AD31-E709-4E94-ACFA-5408DA2FD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82B4A-9ACD-46AB-8B1B-AFC24F028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EAA4C-020D-4A00-BABB-64E80D430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E1C9-B0B0-4253-B74C-C2DB93C1ADF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38830-F9EF-43AC-93C7-1746B4D72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07F9A-D2E7-41F9-9076-CBA722D4C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70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8E179-AEAB-4B19-824F-A3DA1A798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E297B0-226B-4581-94DB-941937B64A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9D541-83A1-4FFE-9A3A-82378B04A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56C2F-56BC-4CFA-AD88-1589445D2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E1C9-B0B0-4253-B74C-C2DB93C1ADF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3DA10-A69C-4D23-8CC1-D3F304940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7C444-0343-4902-BE56-62CE07DF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718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DBE8-01F1-4D63-B3D8-B9D21E383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90268E-2020-4303-AFD9-F5FCAFD2C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903A6-55E4-4D79-BE1F-616D5CAD9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E1C9-B0B0-4253-B74C-C2DB93C1ADF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2A554-7AFA-4179-AD4C-D671CAEE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4DDFC-67C8-4097-BA99-BBEF30B7A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655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A4B4E5-3AAD-46D2-91E6-8C0B291314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96703-D9CF-4D94-9501-BE932BD73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B0600-E385-4871-8886-0D49E091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2E1C9-B0B0-4253-B74C-C2DB93C1ADF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EBACC-5802-49BE-B065-133BAC80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0BA2C-45DF-4DC5-BBC8-7EE2ECF1E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2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607897" y="1473518"/>
            <a:ext cx="6431704" cy="521938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33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XCp"/>
              </a:defRPr>
            </a:lvl1pPr>
          </a:lstStyle>
          <a:p>
            <a:pPr lvl="0"/>
            <a:r>
              <a:rPr lang="en-US"/>
              <a:t>1. Introduction Title Placed Here</a:t>
            </a:r>
          </a:p>
          <a:p>
            <a:pPr lvl="0"/>
            <a:r>
              <a:rPr lang="en-US"/>
              <a:t>2. Purpose Title Here</a:t>
            </a:r>
          </a:p>
          <a:p>
            <a:pPr lvl="0"/>
            <a:r>
              <a:rPr lang="en-US"/>
              <a:t>3. Description Title Would Go Here</a:t>
            </a:r>
          </a:p>
          <a:p>
            <a:pPr lvl="0"/>
            <a:r>
              <a:rPr lang="en-US"/>
              <a:t>4.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Etam</a:t>
            </a:r>
            <a:r>
              <a:rPr lang="en-US"/>
              <a:t> Would Go Here</a:t>
            </a:r>
          </a:p>
          <a:p>
            <a:pPr lvl="0"/>
            <a:r>
              <a:rPr lang="en-US"/>
              <a:t>5. </a:t>
            </a:r>
            <a:r>
              <a:rPr lang="en-US" err="1"/>
              <a:t>Ipsum</a:t>
            </a:r>
            <a:r>
              <a:rPr lang="en-US"/>
              <a:t> Dolor Would Go Here</a:t>
            </a:r>
          </a:p>
          <a:p>
            <a:pPr lvl="0"/>
            <a:r>
              <a:rPr lang="en-US"/>
              <a:t>6. Methodology Would Be Placed Here</a:t>
            </a:r>
          </a:p>
          <a:p>
            <a:pPr lvl="0"/>
            <a:r>
              <a:rPr lang="en-US"/>
              <a:t>7. Research Title Would Go Here</a:t>
            </a:r>
          </a:p>
          <a:p>
            <a:pPr lvl="0"/>
            <a:r>
              <a:rPr lang="en-US"/>
              <a:t>8. Findings Another Title Would Go Here</a:t>
            </a:r>
          </a:p>
        </p:txBody>
      </p:sp>
    </p:spTree>
    <p:extLst>
      <p:ext uri="{BB962C8B-B14F-4D97-AF65-F5344CB8AC3E}">
        <p14:creationId xmlns:p14="http://schemas.microsoft.com/office/powerpoint/2010/main" val="2125889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82757"/>
            <a:ext cx="12192000" cy="732883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5400">
                <a:solidFill>
                  <a:schemeClr val="bg1"/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289" y="2415639"/>
            <a:ext cx="12192000" cy="773112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44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2095" y="3644103"/>
            <a:ext cx="12192000" cy="419581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800" baseline="0">
                <a:solidFill>
                  <a:schemeClr val="bg1"/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OPTIONAL AUTHOR NAME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063684"/>
            <a:ext cx="12192000" cy="346075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600" b="0" i="1" baseline="0">
                <a:solidFill>
                  <a:schemeClr val="bg1"/>
                </a:solidFill>
                <a:latin typeface="ITC Franklin Gothic Std Book"/>
              </a:defRPr>
            </a:lvl1pPr>
          </a:lstStyle>
          <a:p>
            <a:pPr lvl="0"/>
            <a:r>
              <a:rPr lang="en-US"/>
              <a:t>August 27th, 2016</a:t>
            </a:r>
          </a:p>
        </p:txBody>
      </p:sp>
    </p:spTree>
    <p:extLst>
      <p:ext uri="{BB962C8B-B14F-4D97-AF65-F5344CB8AC3E}">
        <p14:creationId xmlns:p14="http://schemas.microsoft.com/office/powerpoint/2010/main" val="2718111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53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9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13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1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6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7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theme" Target="../theme/theme17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9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theme" Target="../theme/theme20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11.emf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emf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1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12207161" cy="7569200"/>
          </a:xfrm>
          <a:prstGeom prst="rect">
            <a:avLst/>
          </a:prstGeom>
        </p:spPr>
      </p:pic>
      <p:sp>
        <p:nvSpPr>
          <p:cNvPr id="8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925" r:id="rId2"/>
    <p:sldLayoutId id="2147483926" r:id="rId3"/>
    <p:sldLayoutId id="2147483927" r:id="rId4"/>
    <p:sldLayoutId id="2147483928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2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893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          </a:t>
            </a:r>
          </a:p>
        </p:txBody>
      </p:sp>
      <p:sp>
        <p:nvSpPr>
          <p:cNvPr id="10" name="Rectangle 9"/>
          <p:cNvSpPr/>
          <p:nvPr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106068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894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11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9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1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37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78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18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</a:p>
        </p:txBody>
      </p:sp>
      <p:sp>
        <p:nvSpPr>
          <p:cNvPr id="10" name="Rectangle 9"/>
          <p:cNvSpPr/>
          <p:nvPr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157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3034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10000"/>
            <a:lum/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r="15387" b="-16499"/>
          <a:stretch/>
        </p:blipFill>
        <p:spPr>
          <a:xfrm>
            <a:off x="-1" y="0"/>
            <a:ext cx="12207161" cy="7569200"/>
          </a:xfrm>
          <a:prstGeom prst="rect">
            <a:avLst/>
          </a:prstGeom>
        </p:spPr>
      </p:pic>
      <p:pic>
        <p:nvPicPr>
          <p:cNvPr id="8" name="Picture 7" descr="grounds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r="10121" b="-16499"/>
          <a:stretch/>
        </p:blipFill>
        <p:spPr>
          <a:xfrm>
            <a:off x="-19614" y="457200"/>
            <a:ext cx="12211615" cy="6974051"/>
          </a:xfrm>
          <a:prstGeom prst="rect">
            <a:avLst/>
          </a:prstGeom>
        </p:spPr>
      </p:pic>
      <p:sp>
        <p:nvSpPr>
          <p:cNvPr id="9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6"/>
          <p:cNvSpPr/>
          <p:nvPr userDrawn="1"/>
        </p:nvSpPr>
        <p:spPr>
          <a:xfrm>
            <a:off x="-3507" y="1"/>
            <a:ext cx="12193733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UVA_Primary_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67" y="277922"/>
            <a:ext cx="1877883" cy="3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7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7351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B99C93-5AC5-41E5-ACA5-CA20E89993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89639" b="433"/>
          <a:stretch/>
        </p:blipFill>
        <p:spPr>
          <a:xfrm>
            <a:off x="0" y="6177147"/>
            <a:ext cx="12192000" cy="680853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33D02A-E2A5-4694-9682-46185B84C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A5A3F-620C-4CC6-AEDF-EA36A6C1E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D47C2-3136-4747-9988-9CFECB560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2E1C9-B0B0-4253-B74C-C2DB93C1ADF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E4462-6749-43AC-8548-2409A7678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70CD4-C32D-49C3-8464-3FCD91DEB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60E78-A6D1-4909-BBFF-707E8CC78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0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s_orange.jpg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38" y="329678"/>
            <a:ext cx="3711689" cy="21388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D4EA3A-A21C-0741-9D3B-05E7A03F9F34}"/>
              </a:ext>
            </a:extLst>
          </p:cNvPr>
          <p:cNvSpPr/>
          <p:nvPr/>
        </p:nvSpPr>
        <p:spPr>
          <a:xfrm>
            <a:off x="3601330" y="1018572"/>
            <a:ext cx="8590671" cy="58394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 descr="contents_orange.jpg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7" y="329676"/>
            <a:ext cx="3711689" cy="21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4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" y="0"/>
            <a:ext cx="12207161" cy="7569200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-19613" y="5978150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 descr="UVA_Primary_white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030" y="6324412"/>
            <a:ext cx="1804172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9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" y="0"/>
            <a:ext cx="12207161" cy="7569200"/>
          </a:xfrm>
          <a:prstGeom prst="rect">
            <a:avLst/>
          </a:prstGeom>
        </p:spPr>
      </p:pic>
      <p:pic>
        <p:nvPicPr>
          <p:cNvPr id="8" name="Picture 7" descr="grounds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9613" y="457200"/>
            <a:ext cx="12211615" cy="6974051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-19613" y="5978150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6"/>
          <p:cNvSpPr/>
          <p:nvPr/>
        </p:nvSpPr>
        <p:spPr>
          <a:xfrm>
            <a:off x="-3507" y="3"/>
            <a:ext cx="12193733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 descr="UVA_Primary_white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68" y="277922"/>
            <a:ext cx="1877883" cy="3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9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1727200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670" y="5126805"/>
            <a:ext cx="1603756" cy="10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31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564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          </a:t>
            </a:r>
          </a:p>
        </p:txBody>
      </p:sp>
      <p:sp>
        <p:nvSpPr>
          <p:cNvPr id="10" name="Rectangle 9"/>
          <p:cNvSpPr/>
          <p:nvPr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7342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809" r:id="rId3"/>
    <p:sldLayoutId id="2147483810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838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906" r:id="rId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nsitehours.biocomplexity.virginia.edu/Appointme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36B8D8-4559-C140-B3D2-D01165B97963}"/>
              </a:ext>
            </a:extLst>
          </p:cNvPr>
          <p:cNvSpPr/>
          <p:nvPr/>
        </p:nvSpPr>
        <p:spPr>
          <a:xfrm>
            <a:off x="5047861" y="4949344"/>
            <a:ext cx="2640563" cy="1507439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FEE16-DE78-9346-8ADF-76D30FD1A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314" y="5906279"/>
            <a:ext cx="3441261" cy="730678"/>
          </a:xfrm>
          <a:prstGeom prst="rect">
            <a:avLst/>
          </a:prstGeom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245880" y="4581024"/>
            <a:ext cx="11814048" cy="93187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2700" b="1" i="0" u="none" kern="1200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800" b="1" i="0" kern="120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b="1" i="0" kern="120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b="1" i="0" kern="120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b="1" i="0" kern="120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0" cap="none">
                <a:latin typeface="ITC Franklin Gothic Std Book" panose="020B0504030503020204" pitchFamily="34" charset="0"/>
              </a:rPr>
              <a:t>Social and Decision Analytics Division (UVA-SDAD)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7952" y="1177319"/>
            <a:ext cx="11814048" cy="1450133"/>
          </a:xfr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</a:pPr>
            <a:r>
              <a:rPr lang="en-US" sz="4400">
                <a:latin typeface="ITC Franklin Gothic Std Book"/>
              </a:rPr>
              <a:t>DSPG Internship program</a:t>
            </a:r>
            <a:endParaRPr lang="en-US" sz="4400">
              <a:latin typeface="ITC Franklin Gothic Std Book" panose="020B0504030503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4400">
                <a:latin typeface="ITC Franklin Gothic Std Book"/>
              </a:rPr>
              <a:t>and SDAD Organizational systems</a:t>
            </a:r>
            <a:endParaRPr lang="en-US" sz="3200">
              <a:latin typeface="ITC Franklin Gothic Std Book"/>
            </a:endParaRPr>
          </a:p>
        </p:txBody>
      </p:sp>
    </p:spTree>
    <p:extLst>
      <p:ext uri="{BB962C8B-B14F-4D97-AF65-F5344CB8AC3E}">
        <p14:creationId xmlns:p14="http://schemas.microsoft.com/office/powerpoint/2010/main" val="4136786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951AA6F-0744-D066-B68F-77C6B50555AF}"/>
              </a:ext>
            </a:extLst>
          </p:cNvPr>
          <p:cNvGrpSpPr/>
          <p:nvPr/>
        </p:nvGrpSpPr>
        <p:grpSpPr>
          <a:xfrm>
            <a:off x="451134" y="1397000"/>
            <a:ext cx="11289732" cy="4064000"/>
            <a:chOff x="451134" y="2046905"/>
            <a:chExt cx="11289732" cy="4064000"/>
          </a:xfrm>
        </p:grpSpPr>
        <p:pic>
          <p:nvPicPr>
            <p:cNvPr id="3" name="Picture 2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915AED7F-C133-B64B-3542-F765B99F5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34" y="2093613"/>
              <a:ext cx="7058818" cy="3970585"/>
            </a:xfrm>
            <a:prstGeom prst="rect">
              <a:avLst/>
            </a:prstGeom>
          </p:spPr>
        </p:pic>
        <p:pic>
          <p:nvPicPr>
            <p:cNvPr id="4" name="Picture 2" descr="Community Learning Through Data Driven Discovery Process">
              <a:extLst>
                <a:ext uri="{FF2B5EF4-FFF2-40B4-BE49-F238E27FC236}">
                  <a16:creationId xmlns:a16="http://schemas.microsoft.com/office/drawing/2014/main" id="{AC2CCE68-CC38-0975-3FE4-9BB22A77B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3246" y="2046905"/>
              <a:ext cx="4117620" cy="40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864F745-65F4-02ED-64AF-2D5A94A5E523}"/>
              </a:ext>
            </a:extLst>
          </p:cNvPr>
          <p:cNvSpPr txBox="1">
            <a:spLocks/>
          </p:cNvSpPr>
          <p:nvPr/>
        </p:nvSpPr>
        <p:spPr>
          <a:xfrm>
            <a:off x="0" y="190500"/>
            <a:ext cx="12192000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600" b="1" dirty="0">
                <a:solidFill>
                  <a:srgbClr val="E36C0B"/>
                </a:solidFill>
                <a:latin typeface="ITC Franklin Gothic Std Book" panose="020B0504030503020204" pitchFamily="34" charset="0"/>
              </a:rPr>
              <a:t>SDAD organizing principles</a:t>
            </a:r>
          </a:p>
        </p:txBody>
      </p:sp>
    </p:spTree>
    <p:extLst>
      <p:ext uri="{BB962C8B-B14F-4D97-AF65-F5344CB8AC3E}">
        <p14:creationId xmlns:p14="http://schemas.microsoft.com/office/powerpoint/2010/main" val="1866043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190500"/>
            <a:ext cx="12192000" cy="4572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3600" b="1">
                <a:solidFill>
                  <a:srgbClr val="E36C0B"/>
                </a:solidFill>
                <a:latin typeface="ITC Franklin Gothic Std Book" panose="020B0504030503020204" pitchFamily="34" charset="0"/>
              </a:rPr>
              <a:t>Meetings and such</a:t>
            </a:r>
          </a:p>
        </p:txBody>
      </p:sp>
      <p:sp>
        <p:nvSpPr>
          <p:cNvPr id="6" name="Rectangle 5"/>
          <p:cNvSpPr/>
          <p:nvPr/>
        </p:nvSpPr>
        <p:spPr>
          <a:xfrm>
            <a:off x="935913" y="1043275"/>
            <a:ext cx="10833652" cy="550920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>
                <a:solidFill>
                  <a:schemeClr val="tx2">
                    <a:lumMod val="50000"/>
                  </a:schemeClr>
                </a:solidFill>
                <a:effectLst/>
                <a:latin typeface="ITC Franklin Gothic Std Bk Cp"/>
              </a:rPr>
              <a:t>Reoccurring meetings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effectLst/>
                <a:latin typeface="ITC Franklin Gothic Std Bk Cp"/>
              </a:rPr>
              <a:t>Monday Check-in Meeting: 9:00 – 10:00 AM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Thursday lunch with Postdocs+™: 1:00 – 2:00 PM</a:t>
            </a:r>
            <a:endParaRPr lang="en-US" sz="2200" dirty="0">
              <a:solidFill>
                <a:schemeClr val="tx2">
                  <a:lumMod val="50000"/>
                </a:schemeClr>
              </a:solidFill>
              <a:effectLst/>
              <a:latin typeface="ITC Franklin Gothic Std Bk Cp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Friday Wrap-up Meeting: 3:00 – 4:00 PM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ITC Franklin Gothic Std Bk Cp"/>
              <a:ea typeface="MS PGothic" pitchFamily="34" charset="-128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Periodic meetings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Speaker series – approximately 2x month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Fri, June 24: Event in conjunction with Data Justice Academy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Tue, July 19, 12-1 pm: Tamara 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Kolda</a:t>
            </a:r>
            <a:endParaRPr lang="en-US" sz="2200" dirty="0">
              <a:solidFill>
                <a:schemeClr val="tx2">
                  <a:lumMod val="50000"/>
                </a:schemeClr>
              </a:solidFill>
              <a:latin typeface="ITC Franklin Gothic Std Bk Cp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Other days/times TBD</a:t>
            </a:r>
          </a:p>
          <a:p>
            <a:pPr>
              <a:defRPr/>
            </a:pPr>
            <a:endParaRPr lang="en-US" sz="2200" dirty="0">
              <a:solidFill>
                <a:schemeClr val="tx2">
                  <a:lumMod val="50000"/>
                </a:schemeClr>
              </a:solidFill>
              <a:latin typeface="ITC Franklin Gothic Std Bk Cp"/>
              <a:ea typeface="MS PGothic" pitchFamily="34" charset="-128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2200" b="1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Other meetings &amp; activities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IRB training: Wed, June 1 from 10:00 AM – 12:00 PM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Naming Things: Wed, June 1 from 1:00 – 2:00 PM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Qualitative analysis/</a:t>
            </a:r>
            <a:r>
              <a:rPr lang="en-US" sz="2200" dirty="0" err="1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Dedoose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 training: Mon, June 6 from 2:00 – 3:15 PM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ITC Franklin Gothic Std Bk Cp"/>
                <a:ea typeface="MS PGothic" pitchFamily="34" charset="-128"/>
                <a:cs typeface="Arial" panose="020B0604020202020204" pitchFamily="34" charset="0"/>
              </a:rPr>
              <a:t>GitHub: Mon, June 6 TBD</a:t>
            </a:r>
          </a:p>
        </p:txBody>
      </p:sp>
    </p:spTree>
    <p:extLst>
      <p:ext uri="{BB962C8B-B14F-4D97-AF65-F5344CB8AC3E}">
        <p14:creationId xmlns:p14="http://schemas.microsoft.com/office/powerpoint/2010/main" val="193517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190500"/>
            <a:ext cx="12192000" cy="4572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3600" b="1">
                <a:solidFill>
                  <a:srgbClr val="E36C0B"/>
                </a:solidFill>
                <a:latin typeface="ITC Franklin Gothic Std Book" panose="020B0504030503020204" pitchFamily="34" charset="0"/>
              </a:rPr>
              <a:t>Operating norms and expectations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935913" y="1043275"/>
            <a:ext cx="1083365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effectLst/>
                <a:latin typeface="ITC Franklin Gothic Std Bk Cp"/>
              </a:rPr>
              <a:t>Working onsite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/>
                <a:latin typeface="ITC Franklin Gothic Std Bk Cp"/>
              </a:rPr>
              <a:t>Weekly from 9:00 AM – 4:00 PM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Sign up with the BI onsite scheduler</a:t>
            </a:r>
            <a:r>
              <a:rPr lang="en-US" sz="2400" baseline="30000" dirty="0">
                <a:solidFill>
                  <a:schemeClr val="tx2">
                    <a:lumMod val="50000"/>
                  </a:schemeClr>
                </a:solidFill>
                <a:effectLst/>
                <a:latin typeface="ITC Franklin Gothic Std Bk Cp"/>
              </a:rPr>
              <a:t> *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ITC Franklin Gothic Std Bk Cp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ITC Franklin Gothic Std Bk Cp"/>
                <a:hlinkClick r:id="rId3"/>
              </a:rPr>
              <a:t>https://onsitehours.biocomplexity.virginia.edu/Appointment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ITC Franklin Gothic Std Bk Cp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Important for contact tracing</a:t>
            </a:r>
            <a:endParaRPr lang="en-US" sz="2400" dirty="0">
              <a:solidFill>
                <a:schemeClr val="tx2">
                  <a:lumMod val="50000"/>
                </a:schemeClr>
              </a:solidFill>
              <a:effectLst/>
              <a:latin typeface="ITC Franklin Gothic Std Bk Cp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Sick? Running late? Emergencies?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Contact Kim, Joel, Stephanie, and (potentially) project lead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ITC Franklin Gothic Std Bk Cp"/>
            </a:endParaRPr>
          </a:p>
          <a:p>
            <a:pPr>
              <a:defRPr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Communication protocol and scheduling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If there’s an action item (something you need to do), confirm receipt of message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Ask project leads about team norms re: communication and working style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Division has standard team operating procedures (WIP)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ITC Franklin Gothic Std Bk Cp"/>
            </a:endParaRPr>
          </a:p>
          <a:p>
            <a:pPr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-----</a:t>
            </a:r>
          </a:p>
          <a:p>
            <a:pPr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* Not everyone may be entered in the system yet</a:t>
            </a:r>
          </a:p>
        </p:txBody>
      </p:sp>
    </p:spTree>
    <p:extLst>
      <p:ext uri="{BB962C8B-B14F-4D97-AF65-F5344CB8AC3E}">
        <p14:creationId xmlns:p14="http://schemas.microsoft.com/office/powerpoint/2010/main" val="305577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190500"/>
            <a:ext cx="12192000" cy="4572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3600" b="1">
                <a:solidFill>
                  <a:srgbClr val="E36C0B"/>
                </a:solidFill>
                <a:latin typeface="ITC Franklin Gothic Std Book" panose="020B0504030503020204" pitchFamily="34" charset="0"/>
              </a:rPr>
              <a:t>Operating norms and expectations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935913" y="1043275"/>
            <a:ext cx="10833652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effectLst/>
                <a:latin typeface="ITC Franklin Gothic Std Bk Cp"/>
              </a:rPr>
              <a:t>Project assignment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/>
                <a:latin typeface="ITC Franklin Gothic Std Bk Cp"/>
              </a:rPr>
              <a:t>You’ll be working on two projects and paired with someone on each</a:t>
            </a:r>
            <a:r>
              <a:rPr lang="en-US" sz="2400" baseline="30000" dirty="0">
                <a:solidFill>
                  <a:schemeClr val="tx2">
                    <a:lumMod val="50000"/>
                  </a:schemeClr>
                </a:solidFill>
                <a:effectLst/>
                <a:latin typeface="ITC Franklin Gothic Std Bk Cp"/>
              </a:rPr>
              <a:t>*</a:t>
            </a:r>
            <a:endParaRPr lang="en-US" sz="2200" baseline="30000" dirty="0">
              <a:solidFill>
                <a:schemeClr val="tx2">
                  <a:lumMod val="50000"/>
                </a:schemeClr>
              </a:solidFill>
              <a:effectLst/>
              <a:latin typeface="ITC Franklin Gothic Std Bk Cp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/>
                <a:latin typeface="ITC Franklin Gothic Std Bk Cp"/>
              </a:rPr>
              <a:t>Send Joel your top three preferences by Wed, June 1 at 1 PM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/>
                <a:latin typeface="ITC Franklin Gothic Std Bk Cp"/>
              </a:rPr>
              <a:t>Include a note about technical skills: what you feel comfortable doing, what you want to learn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Once you have your projects, contact project leads to set up meeting and/or find out when the project team regularly meets</a:t>
            </a:r>
            <a:endParaRPr lang="en-US" sz="2400" dirty="0">
              <a:solidFill>
                <a:schemeClr val="tx2">
                  <a:lumMod val="50000"/>
                </a:schemeClr>
              </a:solidFill>
              <a:effectLst/>
              <a:latin typeface="ITC Franklin Gothic Std Bk Cp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ITC Franklin Gothic Std Bk Cp"/>
            </a:endParaRPr>
          </a:p>
          <a:p>
            <a:pPr>
              <a:defRPr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Mentors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Everyone will be assigned a mentor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Meet with them at least twice to talk about the program and future plans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Resource for questions or concerns throughout the summer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You can also ask Joel, Stephanie, Kim, and Jim (anyone in the office really)</a:t>
            </a:r>
          </a:p>
          <a:p>
            <a:pPr>
              <a:defRPr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ITC Franklin Gothic Std Bk Cp"/>
            </a:endParaRPr>
          </a:p>
          <a:p>
            <a:pPr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-----</a:t>
            </a:r>
          </a:p>
          <a:p>
            <a:pPr>
              <a:defRPr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* The data commons projects will probably have three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someones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ITC Franklin Gothic Std Bk Cp"/>
            </a:endParaRPr>
          </a:p>
        </p:txBody>
      </p:sp>
    </p:spTree>
    <p:extLst>
      <p:ext uri="{BB962C8B-B14F-4D97-AF65-F5344CB8AC3E}">
        <p14:creationId xmlns:p14="http://schemas.microsoft.com/office/powerpoint/2010/main" val="374538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190500"/>
            <a:ext cx="12192000" cy="4572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3600" b="1">
                <a:solidFill>
                  <a:srgbClr val="E36C0B"/>
                </a:solidFill>
                <a:latin typeface="ITC Franklin Gothic Std Book" panose="020B0504030503020204" pitchFamily="34" charset="0"/>
              </a:rPr>
              <a:t>Organizational infrastructure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935913" y="1043275"/>
            <a:ext cx="1083365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Microsoft shop (for better or worse… mostly worse)</a:t>
            </a:r>
            <a:endParaRPr lang="en-US" sz="2400" b="1" dirty="0">
              <a:solidFill>
                <a:schemeClr val="tx2">
                  <a:lumMod val="50000"/>
                </a:schemeClr>
              </a:solidFill>
              <a:effectLst/>
              <a:latin typeface="ITC Franklin Gothic Std Bk Cp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Microsoft suite: Outlook, Teams,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/>
                <a:latin typeface="ITC Franklin Gothic Std Bk Cp"/>
              </a:rPr>
              <a:t>SharePoint, OneDrive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Outlook calendar crucial for scheduling</a:t>
            </a:r>
            <a:endParaRPr lang="en-US" sz="2400" dirty="0">
              <a:solidFill>
                <a:schemeClr val="tx2">
                  <a:lumMod val="50000"/>
                </a:schemeClr>
              </a:solidFill>
              <a:effectLst/>
              <a:latin typeface="ITC Franklin Gothic Std Bk Cp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ITC Franklin Gothic Std Bk Cp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We’ll also add you to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SDAD Slack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dirty="0">
              <a:solidFill>
                <a:schemeClr val="tx2">
                  <a:lumMod val="50000"/>
                </a:schemeClr>
              </a:solidFill>
              <a:latin typeface="ITC Franklin Gothic Std Bk Cp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Technical infrastructure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 will be covered by Postdocs+ ™ in just a few minutes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Rivanna (UVA’s High </a:t>
            </a:r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Performance Computer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PGAdmin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ITC Franklin Gothic Std Bk Cp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GitHub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and much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much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ITC Franklin Gothic Std Bk Cp"/>
              </a:rPr>
              <a:t> more…?</a:t>
            </a:r>
          </a:p>
        </p:txBody>
      </p:sp>
    </p:spTree>
    <p:extLst>
      <p:ext uri="{BB962C8B-B14F-4D97-AF65-F5344CB8AC3E}">
        <p14:creationId xmlns:p14="http://schemas.microsoft.com/office/powerpoint/2010/main" val="120604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2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 smtClean="0">
            <a:solidFill>
              <a:srgbClr val="01316C"/>
            </a:solidFill>
            <a:latin typeface="ITC Franklin Gothic Std Book" panose="020B05040305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98495C8F-282C-A64F-8757-ED63A5FF11F4}"/>
    </a:ext>
  </a:extLst>
</a:theme>
</file>

<file path=ppt/theme/theme11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6E65268A-90BD-E746-9434-590A0B5AC538}"/>
    </a:ext>
  </a:extLst>
</a:theme>
</file>

<file path=ppt/theme/theme12.xml><?xml version="1.0" encoding="utf-8"?>
<a:theme xmlns:a="http://schemas.openxmlformats.org/drawingml/2006/main" name="1_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>
        <a:sp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i="0" u="none" strike="noStrike" kern="1200" cap="none" spc="0" normalizeH="0" baseline="0" noProof="0" dirty="0" smtClean="0">
            <a:ln>
              <a:noFill/>
            </a:ln>
            <a:effectLst/>
            <a:uLnTx/>
            <a:uFillTx/>
            <a:latin typeface="ITC Franklin Gothic Std Book" panose="020B0504030503020204" pitchFamily="34" charset="0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98495C8F-282C-A64F-8757-ED63A5FF11F4}"/>
    </a:ext>
  </a:extLst>
</a:theme>
</file>

<file path=ppt/theme/theme13.xml><?xml version="1.0" encoding="utf-8"?>
<a:theme xmlns:a="http://schemas.openxmlformats.org/drawingml/2006/main" name="2_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 smtClean="0">
            <a:solidFill>
              <a:srgbClr val="01316C"/>
            </a:solidFill>
            <a:latin typeface="ITC Franklin Gothic Std Book" panose="020B05040305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98495C8F-282C-A64F-8757-ED63A5FF11F4}"/>
    </a:ext>
  </a:extLst>
</a:theme>
</file>

<file path=ppt/theme/theme14.xml><?xml version="1.0" encoding="utf-8"?>
<a:theme xmlns:a="http://schemas.openxmlformats.org/drawingml/2006/main" name="3_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 smtClean="0">
            <a:solidFill>
              <a:srgbClr val="01316C"/>
            </a:solidFill>
            <a:latin typeface="ITC Franklin Gothic Std Book" panose="020B05040305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98495C8F-282C-A64F-8757-ED63A5FF11F4}"/>
    </a:ext>
  </a:extLst>
</a:theme>
</file>

<file path=ppt/theme/theme15.xml><?xml version="1.0" encoding="utf-8"?>
<a:theme xmlns:a="http://schemas.openxmlformats.org/drawingml/2006/main" name="2_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C8502BE9-6D23-4040-AE2D-16AC44A52F5F}"/>
    </a:ext>
  </a:extLst>
</a:theme>
</file>

<file path=ppt/theme/theme16.xml><?xml version="1.0" encoding="utf-8"?>
<a:theme xmlns:a="http://schemas.openxmlformats.org/drawingml/2006/main" name="3_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C8502BE9-6D23-4040-AE2D-16AC44A52F5F}"/>
    </a:ext>
  </a:extLst>
</a:theme>
</file>

<file path=ppt/theme/theme17.xml><?xml version="1.0" encoding="utf-8"?>
<a:theme xmlns:a="http://schemas.openxmlformats.org/drawingml/2006/main" name="5_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 smtClean="0">
            <a:solidFill>
              <a:srgbClr val="01316C"/>
            </a:solidFill>
            <a:latin typeface="ITC Franklin Gothic Std Book" panose="020B05040305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98495C8F-282C-A64F-8757-ED63A5FF11F4}"/>
    </a:ext>
  </a:extLst>
</a:theme>
</file>

<file path=ppt/theme/theme18.xml><?xml version="1.0" encoding="utf-8"?>
<a:theme xmlns:a="http://schemas.openxmlformats.org/drawingml/2006/main" name="2_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6E65268A-90BD-E746-9434-590A0B5AC538}"/>
    </a:ext>
  </a:extLst>
</a:theme>
</file>

<file path=ppt/theme/theme19.xml><?xml version="1.0" encoding="utf-8"?>
<a:theme xmlns:a="http://schemas.openxmlformats.org/drawingml/2006/main" name="4_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C8502BE9-6D23-4040-AE2D-16AC44A52F5F}"/>
    </a:ext>
  </a:extLst>
</a:theme>
</file>

<file path=ppt/theme/theme2.xml><?xml version="1.0" encoding="utf-8"?>
<a:theme xmlns:a="http://schemas.openxmlformats.org/drawingml/2006/main" name="O3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0.xml><?xml version="1.0" encoding="utf-8"?>
<a:theme xmlns:a="http://schemas.openxmlformats.org/drawingml/2006/main" name="5_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C8502BE9-6D23-4040-AE2D-16AC44A52F5F}"/>
    </a:ext>
  </a:extLst>
</a:theme>
</file>

<file path=ppt/theme/theme2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UV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A" id="{B176491B-EEB8-4549-AE9E-6E634AF6ECC7}" vid="{AEC1DEC5-3B0B-4535-9D70-34AFDAE95F13}"/>
    </a:ext>
  </a:extLst>
</a:theme>
</file>

<file path=ppt/theme/theme4.xml><?xml version="1.0" encoding="utf-8"?>
<a:theme xmlns:a="http://schemas.openxmlformats.org/drawingml/2006/main" name="1_O2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A Coastal Workshop Keller Short 3" id="{06BA7D60-2973-5C44-8D81-8C76F7E9208A}" vid="{E6B41023-3061-E144-B1F6-1FAF99F86F64}"/>
    </a:ext>
  </a:extLst>
</a:theme>
</file>

<file path=ppt/theme/theme5.xml><?xml version="1.0" encoding="utf-8"?>
<a:theme xmlns:a="http://schemas.openxmlformats.org/drawingml/2006/main" name="1_O3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A Coastal Workshop Keller Short 3" id="{06BA7D60-2973-5C44-8D81-8C76F7E9208A}" vid="{7B7136D6-C62C-E545-8D48-C67E043BB0B4}"/>
    </a:ext>
  </a:extLst>
</a:theme>
</file>

<file path=ppt/theme/theme6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ABE16229-AED9-D140-8E6D-80BC540ABF81}"/>
    </a:ext>
  </a:extLst>
</a:theme>
</file>

<file path=ppt/theme/theme7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C8502BE9-6D23-4040-AE2D-16AC44A52F5F}"/>
    </a:ext>
  </a:extLst>
</a:theme>
</file>

<file path=ppt/theme/theme8.xml><?xml version="1.0" encoding="utf-8"?>
<a:theme xmlns:a="http://schemas.openxmlformats.org/drawingml/2006/main" name="1_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A33D364A-5459-824D-BD63-A628ED6AFFDF}"/>
    </a:ext>
  </a:extLst>
</a:theme>
</file>

<file path=ppt/theme/theme9.xml><?xml version="1.0" encoding="utf-8"?>
<a:theme xmlns:a="http://schemas.openxmlformats.org/drawingml/2006/main" name="1_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4368A4E1-956E-1D4D-B20B-BDE19238EAF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ba80a41-9917-4a22-8f13-cb051ddce64c">
      <UserInfo>
        <DisplayName>Walke, Jim (jw9vx)</DisplayName>
        <AccountId>62</AccountId>
        <AccountType/>
      </UserInfo>
      <UserInfo>
        <DisplayName>Keller, Sallie Ann (sak9tr)</DisplayName>
        <AccountId>15</AccountId>
        <AccountType/>
      </UserInfo>
    </SharedWithUsers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Props1.xml><?xml version="1.0" encoding="utf-8"?>
<ds:datastoreItem xmlns:ds="http://schemas.openxmlformats.org/officeDocument/2006/customXml" ds:itemID="{D274BA73-E4E3-4F8E-9DA7-46DA12348E26}"/>
</file>

<file path=customXml/itemProps2.xml><?xml version="1.0" encoding="utf-8"?>
<ds:datastoreItem xmlns:ds="http://schemas.openxmlformats.org/officeDocument/2006/customXml" ds:itemID="{5FC8BCE4-E7A4-4F71-BE85-274BB623D4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92EF6C-D6BB-4608-BA35-E518DFB13D6B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5ba80a41-9917-4a22-8f13-cb051ddce64c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7a2657dd-b8a5-4c99-8d51-b0b9d254c98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446</Words>
  <Application>Microsoft Office PowerPoint</Application>
  <PresentationFormat>Widescreen</PresentationFormat>
  <Paragraphs>69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6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ITC Franklin Gothic Std Bk Cp</vt:lpstr>
      <vt:lpstr>ITC Franklin Gothic Std Bk XCp</vt:lpstr>
      <vt:lpstr>ITC Franklin Gothic Std Book</vt:lpstr>
      <vt:lpstr>ITC Franklin Gothic Std Med</vt:lpstr>
      <vt:lpstr>System Font Regular</vt:lpstr>
      <vt:lpstr>O2: image</vt:lpstr>
      <vt:lpstr>O3: image</vt:lpstr>
      <vt:lpstr>UVA</vt:lpstr>
      <vt:lpstr>1_O2: image</vt:lpstr>
      <vt:lpstr>1_O3: image</vt:lpstr>
      <vt:lpstr>Title Page 2</vt:lpstr>
      <vt:lpstr>Image Small Placeholder</vt:lpstr>
      <vt:lpstr>1_Quote</vt:lpstr>
      <vt:lpstr>1_Image Small Placeholder</vt:lpstr>
      <vt:lpstr>Title Page 4</vt:lpstr>
      <vt:lpstr>Quote</vt:lpstr>
      <vt:lpstr>1_Title Page 4</vt:lpstr>
      <vt:lpstr>2_Title Page 4</vt:lpstr>
      <vt:lpstr>3_Title Page 4</vt:lpstr>
      <vt:lpstr>2_Image Small Placeholder</vt:lpstr>
      <vt:lpstr>3_Image Small Placeholder</vt:lpstr>
      <vt:lpstr>5_Title Page 4</vt:lpstr>
      <vt:lpstr>2_Quote</vt:lpstr>
      <vt:lpstr>4_Image Small Placeholder</vt:lpstr>
      <vt:lpstr>5_Image Small Placeholder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Mikale</dc:creator>
  <cp:lastModifiedBy>Thurston, Joel (jt9sz)</cp:lastModifiedBy>
  <cp:revision>1</cp:revision>
  <dcterms:created xsi:type="dcterms:W3CDTF">2016-06-30T12:32:58Z</dcterms:created>
  <dcterms:modified xsi:type="dcterms:W3CDTF">2022-05-31T19:10:39Z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  <property fmtid="{D5CDD505-2E9C-101B-9397-08002B2CF9AE}" pid="3" name="MediaServiceImageTags">
    <vt:lpwstr/>
  </property>
</Properties>
</file>